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2" r:id="rId2"/>
    <p:sldId id="258" r:id="rId3"/>
    <p:sldId id="257" r:id="rId4"/>
    <p:sldId id="259" r:id="rId5"/>
    <p:sldId id="260" r:id="rId6"/>
    <p:sldId id="261" r:id="rId7"/>
    <p:sldId id="266" r:id="rId8"/>
    <p:sldId id="263" r:id="rId9"/>
    <p:sldId id="267" r:id="rId10"/>
    <p:sldId id="262" r:id="rId11"/>
    <p:sldId id="268" r:id="rId12"/>
    <p:sldId id="264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6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gRoup</a:t>
            </a:r>
            <a:r>
              <a:rPr lang="en-US" dirty="0"/>
              <a:t> members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Mohammad </a:t>
            </a:r>
            <a:r>
              <a:rPr lang="en-US" dirty="0" err="1"/>
              <a:t>jawad</a:t>
            </a:r>
            <a:r>
              <a:rPr lang="en-US" dirty="0"/>
              <a:t> khan                            (p19-0053)</a:t>
            </a:r>
          </a:p>
          <a:p>
            <a:endParaRPr lang="en-US" dirty="0"/>
          </a:p>
          <a:p>
            <a:r>
              <a:rPr lang="en-US" dirty="0" err="1"/>
              <a:t>Zohaib</a:t>
            </a:r>
            <a:r>
              <a:rPr lang="en-US" dirty="0"/>
              <a:t> khan                                                  (p19-0095)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Ashger</a:t>
            </a:r>
            <a:r>
              <a:rPr lang="en-US" dirty="0"/>
              <a:t> </a:t>
            </a:r>
            <a:r>
              <a:rPr lang="en-US" dirty="0" err="1"/>
              <a:t>ali</a:t>
            </a:r>
            <a:r>
              <a:rPr lang="en-US" dirty="0"/>
              <a:t>                                                      (p19-0078)</a:t>
            </a:r>
          </a:p>
        </p:txBody>
      </p:sp>
    </p:spTree>
    <p:extLst>
      <p:ext uri="{BB962C8B-B14F-4D97-AF65-F5344CB8AC3E}">
        <p14:creationId xmlns:p14="http://schemas.microsoft.com/office/powerpoint/2010/main" val="3296940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(3rd Floor)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Admin - VLAN 20, Network of 192.168.2.0/24</a:t>
            </a:r>
          </a:p>
          <a:p>
            <a:pPr marL="0" indent="0">
              <a:buNone/>
            </a:pPr>
            <a:r>
              <a:rPr lang="en-US" dirty="0"/>
              <a:t>IT - VLAN 10, Network of 192.168.1.0/24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840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( 3rd Floor topology )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82" y="2135388"/>
            <a:ext cx="10953786" cy="3046212"/>
          </a:xfrm>
        </p:spPr>
      </p:pic>
    </p:spTree>
    <p:extLst>
      <p:ext uri="{BB962C8B-B14F-4D97-AF65-F5344CB8AC3E}">
        <p14:creationId xmlns:p14="http://schemas.microsoft.com/office/powerpoint/2010/main" val="204244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details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OSDF as the routing protocol to advertise routes. </a:t>
            </a:r>
          </a:p>
          <a:p>
            <a:r>
              <a:rPr lang="en-US" dirty="0"/>
              <a:t> All devices in the network are expected to obtain an IP address dynamically with their respective router configured as the DHCP server.  </a:t>
            </a:r>
          </a:p>
          <a:p>
            <a:r>
              <a:rPr lang="en-US" dirty="0"/>
              <a:t>All the devices in the network are expected to communicate with each other. Configure SSH in all the routers for remote login. In IT department, the PC called Test-PC to port fa0/1 and use it to test remote login.</a:t>
            </a:r>
          </a:p>
          <a:p>
            <a:r>
              <a:rPr lang="en-US" dirty="0"/>
              <a:t>Configure port security to IT-department switch to allow only Test-PC to access port fa0/1 (we use sticky method to obtain mac-address with violation mode of the shutdown.)</a:t>
            </a:r>
          </a:p>
        </p:txBody>
      </p:sp>
    </p:spTree>
    <p:extLst>
      <p:ext uri="{BB962C8B-B14F-4D97-AF65-F5344CB8AC3E}">
        <p14:creationId xmlns:p14="http://schemas.microsoft.com/office/powerpoint/2010/main" val="2440073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D2B5F-15E5-44D7-B62E-76211378B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shutdown state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B3F366-FBE9-4B9F-9A03-2F4AE53AE6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3288" y="2095500"/>
            <a:ext cx="5295899" cy="3695700"/>
          </a:xfrm>
        </p:spPr>
      </p:pic>
    </p:spTree>
    <p:extLst>
      <p:ext uri="{BB962C8B-B14F-4D97-AF65-F5344CB8AC3E}">
        <p14:creationId xmlns:p14="http://schemas.microsoft.com/office/powerpoint/2010/main" val="3253689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50546-1246-45F0-914A-67DBEA679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clock rate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CADF60-BD57-47AB-999B-BA5ED9792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1551" y="2095500"/>
            <a:ext cx="4459372" cy="3695700"/>
          </a:xfrm>
        </p:spPr>
      </p:pic>
    </p:spTree>
    <p:extLst>
      <p:ext uri="{BB962C8B-B14F-4D97-AF65-F5344CB8AC3E}">
        <p14:creationId xmlns:p14="http://schemas.microsoft.com/office/powerpoint/2010/main" val="1898576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7A4A4-03FA-4AE1-A675-1DBD1F63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Routers 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3D940C-1FAE-4B9B-B196-CEC536A3D3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4233" y="2095500"/>
            <a:ext cx="6694008" cy="3695700"/>
          </a:xfrm>
        </p:spPr>
      </p:pic>
    </p:spTree>
    <p:extLst>
      <p:ext uri="{BB962C8B-B14F-4D97-AF65-F5344CB8AC3E}">
        <p14:creationId xmlns:p14="http://schemas.microsoft.com/office/powerpoint/2010/main" val="1960312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53440-B732-4428-8A74-B37E5FB75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Vlan</a:t>
            </a:r>
            <a:r>
              <a:rPr lang="en-US" dirty="0"/>
              <a:t> implementation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8AE75F-F720-4D3E-8EF4-35F095B42B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6954" y="2095500"/>
            <a:ext cx="5448567" cy="3695700"/>
          </a:xfrm>
        </p:spPr>
      </p:pic>
    </p:spTree>
    <p:extLst>
      <p:ext uri="{BB962C8B-B14F-4D97-AF65-F5344CB8AC3E}">
        <p14:creationId xmlns:p14="http://schemas.microsoft.com/office/powerpoint/2010/main" val="89780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AEA4D-6686-466E-9D44-22D9DAB2F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traffic interface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1B6A37-77A2-45A3-94DB-E41834C05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6548" y="2095500"/>
            <a:ext cx="9369379" cy="3695700"/>
          </a:xfrm>
        </p:spPr>
      </p:pic>
    </p:spTree>
    <p:extLst>
      <p:ext uri="{BB962C8B-B14F-4D97-AF65-F5344CB8AC3E}">
        <p14:creationId xmlns:p14="http://schemas.microsoft.com/office/powerpoint/2010/main" val="226875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F4C7B-52E8-483D-9F4F-2C331F45E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</a:t>
            </a:r>
            <a:r>
              <a:rPr lang="en-US" dirty="0" err="1"/>
              <a:t>configration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40CBB4-8A33-4746-8E7C-151F521C06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4310" y="2514400"/>
            <a:ext cx="9173855" cy="2857899"/>
          </a:xfrm>
        </p:spPr>
      </p:pic>
    </p:spTree>
    <p:extLst>
      <p:ext uri="{BB962C8B-B14F-4D97-AF65-F5344CB8AC3E}">
        <p14:creationId xmlns:p14="http://schemas.microsoft.com/office/powerpoint/2010/main" val="3436268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00646-1577-4667-A654-0834FF658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0E8875-6B54-4C97-8BE6-FAE8E03CA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4810" y="2095500"/>
            <a:ext cx="9312854" cy="3695700"/>
          </a:xfrm>
        </p:spPr>
      </p:pic>
    </p:spTree>
    <p:extLst>
      <p:ext uri="{BB962C8B-B14F-4D97-AF65-F5344CB8AC3E}">
        <p14:creationId xmlns:p14="http://schemas.microsoft.com/office/powerpoint/2010/main" val="3684205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5943600"/>
          </a:xfrm>
        </p:spPr>
        <p:txBody>
          <a:bodyPr/>
          <a:lstStyle/>
          <a:p>
            <a:r>
              <a:rPr lang="en-US" dirty="0"/>
              <a:t> modern hotel</a:t>
            </a:r>
            <a:br>
              <a:rPr lang="en-US" dirty="0"/>
            </a:br>
            <a:r>
              <a:rPr lang="en-US" dirty="0"/>
              <a:t> network system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design and implementation</a:t>
            </a:r>
            <a:br>
              <a:rPr lang="en-US" dirty="0"/>
            </a:br>
            <a:r>
              <a:rPr lang="en-US" dirty="0"/>
              <a:t>inter-</a:t>
            </a:r>
            <a:r>
              <a:rPr lang="en-US" dirty="0" err="1"/>
              <a:t>vlan</a:t>
            </a:r>
            <a:r>
              <a:rPr lang="en-US" dirty="0"/>
              <a:t> , </a:t>
            </a:r>
            <a:r>
              <a:rPr lang="en-US" dirty="0" err="1"/>
              <a:t>dhcp</a:t>
            </a:r>
            <a:r>
              <a:rPr lang="en-US" dirty="0"/>
              <a:t> server , port-security , </a:t>
            </a:r>
            <a:r>
              <a:rPr lang="en-US" dirty="0" err="1"/>
              <a:t>ssh</a:t>
            </a:r>
            <a:r>
              <a:rPr lang="en-US" dirty="0"/>
              <a:t> , wireless network</a:t>
            </a:r>
          </a:p>
        </p:txBody>
      </p:sp>
    </p:spTree>
    <p:extLst>
      <p:ext uri="{BB962C8B-B14F-4D97-AF65-F5344CB8AC3E}">
        <p14:creationId xmlns:p14="http://schemas.microsoft.com/office/powerpoint/2010/main" val="1486125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31DFE-5154-4303-A61F-E7049BB0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Dhcp</a:t>
            </a:r>
            <a:r>
              <a:rPr lang="en-US" dirty="0"/>
              <a:t> </a:t>
            </a:r>
            <a:r>
              <a:rPr lang="en-US" dirty="0" err="1"/>
              <a:t>ips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B53AFE-1241-446A-83C8-7309B7780B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1896" y="2095500"/>
            <a:ext cx="4858682" cy="3695700"/>
          </a:xfrm>
        </p:spPr>
      </p:pic>
    </p:spTree>
    <p:extLst>
      <p:ext uri="{BB962C8B-B14F-4D97-AF65-F5344CB8AC3E}">
        <p14:creationId xmlns:p14="http://schemas.microsoft.com/office/powerpoint/2010/main" val="19294677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F8A99-6783-4E74-AFB3-E942A393C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085DC0-9E04-422B-8A19-90AC64E528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0580" y="2095500"/>
            <a:ext cx="7141314" cy="3695700"/>
          </a:xfrm>
        </p:spPr>
      </p:pic>
    </p:spTree>
    <p:extLst>
      <p:ext uri="{BB962C8B-B14F-4D97-AF65-F5344CB8AC3E}">
        <p14:creationId xmlns:p14="http://schemas.microsoft.com/office/powerpoint/2010/main" val="1543082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6B042-9B41-4851-8EE9-60FB87AE4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Ospf</a:t>
            </a:r>
            <a:r>
              <a:rPr lang="en-US" dirty="0"/>
              <a:t> protocol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75CFC5-130C-4796-A940-3AD38D5D71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7645" y="2095500"/>
            <a:ext cx="6027184" cy="3695700"/>
          </a:xfrm>
        </p:spPr>
      </p:pic>
    </p:spTree>
    <p:extLst>
      <p:ext uri="{BB962C8B-B14F-4D97-AF65-F5344CB8AC3E}">
        <p14:creationId xmlns:p14="http://schemas.microsoft.com/office/powerpoint/2010/main" val="875424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899F8-4514-43E3-9227-BDBF36B50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Ssh</a:t>
            </a:r>
            <a:r>
              <a:rPr lang="en-US" dirty="0"/>
              <a:t> implementation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1186A1-DB7C-4082-ADDB-2C8C3E5E78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8321" y="2095500"/>
            <a:ext cx="5545833" cy="3695700"/>
          </a:xfrm>
        </p:spPr>
      </p:pic>
    </p:spTree>
    <p:extLst>
      <p:ext uri="{BB962C8B-B14F-4D97-AF65-F5344CB8AC3E}">
        <p14:creationId xmlns:p14="http://schemas.microsoft.com/office/powerpoint/2010/main" val="9697861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5529B-6918-4549-824F-9C7AA550A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Ssh</a:t>
            </a:r>
            <a:r>
              <a:rPr lang="en-US" dirty="0"/>
              <a:t> implementation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8F23EF-FCEF-4756-AF3B-2AA8251E20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1106" y="2095500"/>
            <a:ext cx="7260262" cy="3695700"/>
          </a:xfrm>
        </p:spPr>
      </p:pic>
    </p:spTree>
    <p:extLst>
      <p:ext uri="{BB962C8B-B14F-4D97-AF65-F5344CB8AC3E}">
        <p14:creationId xmlns:p14="http://schemas.microsoft.com/office/powerpoint/2010/main" val="9562246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5722-6EC8-4788-920F-4678E3C07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Port-security</a:t>
            </a: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0FB6C2-E5B5-4CDC-AEA9-5AC69021DA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1268" y="2095500"/>
            <a:ext cx="5679938" cy="3695700"/>
          </a:xfrm>
        </p:spPr>
      </p:pic>
    </p:spTree>
    <p:extLst>
      <p:ext uri="{BB962C8B-B14F-4D97-AF65-F5344CB8AC3E}">
        <p14:creationId xmlns:p14="http://schemas.microsoft.com/office/powerpoint/2010/main" val="34412033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1026" name="Picture 2" descr="https://tse3.mm.bing.net/th?id=OIP.elGoQiF7ZIrshbS3cvjynAHaDt&amp;pid=Api&amp;P=0&amp;w=351&amp;h=176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700" y="1524000"/>
            <a:ext cx="8864743" cy="444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309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details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 part of our semester project on computer networks. We are designing and implementing the Modern Hotel network. The hotel has three floors.</a:t>
            </a:r>
          </a:p>
          <a:p>
            <a:r>
              <a:rPr lang="en-US" dirty="0"/>
              <a:t> On the first floor there are three departments (Reception, Store, and Logistics)  </a:t>
            </a:r>
          </a:p>
          <a:p>
            <a:r>
              <a:rPr lang="en-US" dirty="0"/>
              <a:t>On second floor there are three departments (Finance, HR, and Sales Marketing) </a:t>
            </a:r>
          </a:p>
          <a:p>
            <a:r>
              <a:rPr lang="en-US" dirty="0"/>
              <a:t>On third floor hosts the IT(Information Technology) and Admin department. </a:t>
            </a:r>
          </a:p>
        </p:txBody>
      </p:sp>
    </p:spTree>
    <p:extLst>
      <p:ext uri="{BB962C8B-B14F-4D97-AF65-F5344CB8AC3E}">
        <p14:creationId xmlns:p14="http://schemas.microsoft.com/office/powerpoint/2010/main" val="1385806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47700"/>
            <a:ext cx="10353761" cy="1326321"/>
          </a:xfrm>
        </p:spPr>
        <p:txBody>
          <a:bodyPr/>
          <a:lstStyle/>
          <a:p>
            <a:r>
              <a:rPr lang="en-US" dirty="0"/>
              <a:t>Project details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three routers connecting to each floor ( all placed in the server room in the IT department).</a:t>
            </a:r>
          </a:p>
          <a:p>
            <a:endParaRPr lang="en-US" dirty="0"/>
          </a:p>
          <a:p>
            <a:r>
              <a:rPr lang="en-US" dirty="0"/>
              <a:t>All routers are connected to each other using a serial DCE cable.</a:t>
            </a:r>
          </a:p>
          <a:p>
            <a:r>
              <a:rPr lang="en-US" dirty="0"/>
              <a:t> The network between the routers should be 10.10.10.0/30, 10.10.10.4/30, 10.10.10.8/30.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93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details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floor is expected to have one switch (placed on the respective floor).</a:t>
            </a:r>
          </a:p>
          <a:p>
            <a:r>
              <a:rPr lang="en-US" dirty="0"/>
              <a:t> Each floor is expected to have WIFI networks connected to laptops and phones. Each department is expected to have a printer.</a:t>
            </a:r>
          </a:p>
          <a:p>
            <a:r>
              <a:rPr lang="en-US" dirty="0"/>
              <a:t> Each department is expected to be a different VLAN with the following details.</a:t>
            </a:r>
          </a:p>
        </p:txBody>
      </p:sp>
    </p:spTree>
    <p:extLst>
      <p:ext uri="{BB962C8B-B14F-4D97-AF65-F5344CB8AC3E}">
        <p14:creationId xmlns:p14="http://schemas.microsoft.com/office/powerpoint/2010/main" val="2088757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( 1st Floor 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 Reception - VLAN 80, Network of 192.168.8.0/24 </a:t>
            </a:r>
          </a:p>
          <a:p>
            <a:pPr marL="0" indent="0">
              <a:buNone/>
            </a:pPr>
            <a:r>
              <a:rPr lang="en-US" dirty="0"/>
              <a:t>Store - VLAN 70, Network of 192.168.7.0/24 </a:t>
            </a:r>
          </a:p>
          <a:p>
            <a:pPr marL="0" indent="0">
              <a:buNone/>
            </a:pPr>
            <a:r>
              <a:rPr lang="en-US" dirty="0"/>
              <a:t> Logistics - VLAN 60, Network of 192.168.6.0/24 </a:t>
            </a:r>
          </a:p>
        </p:txBody>
      </p:sp>
    </p:spTree>
    <p:extLst>
      <p:ext uri="{BB962C8B-B14F-4D97-AF65-F5344CB8AC3E}">
        <p14:creationId xmlns:p14="http://schemas.microsoft.com/office/powerpoint/2010/main" val="234523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( 1st Floor topology )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231011"/>
            <a:ext cx="10353675" cy="3424677"/>
          </a:xfrm>
        </p:spPr>
      </p:pic>
    </p:spTree>
    <p:extLst>
      <p:ext uri="{BB962C8B-B14F-4D97-AF65-F5344CB8AC3E}">
        <p14:creationId xmlns:p14="http://schemas.microsoft.com/office/powerpoint/2010/main" val="3184144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( 2nd Floor 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Finance - VLAN 50, Network of 192.168.5.0/24 </a:t>
            </a:r>
          </a:p>
          <a:p>
            <a:pPr marL="0" indent="0">
              <a:buNone/>
            </a:pPr>
            <a:r>
              <a:rPr lang="en-US" dirty="0"/>
              <a:t>HR - VLAN 40, Network of 192.168.4.0/24</a:t>
            </a:r>
          </a:p>
          <a:p>
            <a:pPr marL="0" indent="0">
              <a:buNone/>
            </a:pPr>
            <a:r>
              <a:rPr lang="en-US" dirty="0"/>
              <a:t>Sales - VLAN 30, Network of 192.168.3.0/24</a:t>
            </a:r>
          </a:p>
        </p:txBody>
      </p:sp>
    </p:spTree>
    <p:extLst>
      <p:ext uri="{BB962C8B-B14F-4D97-AF65-F5344CB8AC3E}">
        <p14:creationId xmlns:p14="http://schemas.microsoft.com/office/powerpoint/2010/main" val="1185635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( 2nd Floor topology )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2035261"/>
            <a:ext cx="7937500" cy="4707759"/>
          </a:xfrm>
        </p:spPr>
      </p:pic>
    </p:spTree>
    <p:extLst>
      <p:ext uri="{BB962C8B-B14F-4D97-AF65-F5344CB8AC3E}">
        <p14:creationId xmlns:p14="http://schemas.microsoft.com/office/powerpoint/2010/main" val="33847599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111</TotalTime>
  <Words>451</Words>
  <Application>Microsoft Office PowerPoint</Application>
  <PresentationFormat>Widescreen</PresentationFormat>
  <Paragraphs>54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Bookman Old Style</vt:lpstr>
      <vt:lpstr>Rockwell</vt:lpstr>
      <vt:lpstr>Damask</vt:lpstr>
      <vt:lpstr>gRoup members </vt:lpstr>
      <vt:lpstr> modern hotel  network system  design and implementation inter-vlan , dhcp server , port-security , ssh , wireless network</vt:lpstr>
      <vt:lpstr>project details </vt:lpstr>
      <vt:lpstr>Project details </vt:lpstr>
      <vt:lpstr>project details </vt:lpstr>
      <vt:lpstr>( 1st Floor )</vt:lpstr>
      <vt:lpstr>( 1st Floor topology ) </vt:lpstr>
      <vt:lpstr>( 2nd Floor )</vt:lpstr>
      <vt:lpstr>( 2nd Floor topology ) </vt:lpstr>
      <vt:lpstr>(3rd Floor)</vt:lpstr>
      <vt:lpstr>( 3rd Floor topology ) </vt:lpstr>
      <vt:lpstr>project details </vt:lpstr>
      <vt:lpstr>No shutdown state</vt:lpstr>
      <vt:lpstr>Set clock rate</vt:lpstr>
      <vt:lpstr>Routers </vt:lpstr>
      <vt:lpstr>Vlan implementation</vt:lpstr>
      <vt:lpstr>For traffic interface</vt:lpstr>
      <vt:lpstr>Router configration</vt:lpstr>
      <vt:lpstr>PowerPoint Presentation</vt:lpstr>
      <vt:lpstr>Dhcp ips</vt:lpstr>
      <vt:lpstr>result</vt:lpstr>
      <vt:lpstr>Ospf protocol</vt:lpstr>
      <vt:lpstr>Ssh implementation</vt:lpstr>
      <vt:lpstr>Ssh implementation</vt:lpstr>
      <vt:lpstr>Port-security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hotel network system</dc:title>
  <dc:creator>Windows User</dc:creator>
  <cp:lastModifiedBy>batch21</cp:lastModifiedBy>
  <cp:revision>9</cp:revision>
  <dcterms:created xsi:type="dcterms:W3CDTF">2021-12-27T10:35:43Z</dcterms:created>
  <dcterms:modified xsi:type="dcterms:W3CDTF">2021-12-31T06:55:39Z</dcterms:modified>
</cp:coreProperties>
</file>

<file path=docProps/thumbnail.jpeg>
</file>